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18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4264" y="933861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smtClean="0"/>
              <a:t>khối5</a:t>
            </a:r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smtClean="0"/>
              <a:t>13:Động </a:t>
            </a:r>
            <a:r>
              <a:rPr lang="en-US" sz="2000" dirty="0" err="1" smtClean="0"/>
              <a:t>tác</a:t>
            </a:r>
            <a:r>
              <a:rPr lang="en-US" sz="2000" dirty="0" smtClean="0"/>
              <a:t> </a:t>
            </a:r>
            <a:r>
              <a:rPr lang="en-US" sz="2000" dirty="0" err="1" smtClean="0"/>
              <a:t>nhảy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sân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,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cá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.</a:t>
            </a:r>
          </a:p>
          <a:p>
            <a:r>
              <a:rPr lang="en-US" dirty="0"/>
              <a:t>-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vi-VN" dirty="0"/>
              <a:t> .Nắm được cách chơi trò chơi “ </a:t>
            </a:r>
            <a:r>
              <a:rPr lang="en-US" dirty="0" err="1"/>
              <a:t>Chạy</a:t>
            </a:r>
            <a:r>
              <a:rPr lang="en-US" dirty="0"/>
              <a:t> </a:t>
            </a:r>
            <a:r>
              <a:rPr lang="en-US" dirty="0" err="1"/>
              <a:t>nhanh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vi-VN" dirty="0"/>
              <a:t>”</a:t>
            </a:r>
            <a:endParaRPr lang="en-US" dirty="0"/>
          </a:p>
          <a:p>
            <a:r>
              <a:rPr lang="vi-VN" dirty="0"/>
              <a:t>2</a:t>
            </a:r>
            <a:r>
              <a:rPr lang="en-US" dirty="0"/>
              <a:t>.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chung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vi-VN" dirty="0"/>
              <a:t>Tự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: </a:t>
            </a:r>
            <a:r>
              <a:rPr lang="vi-VN" dirty="0"/>
              <a:t>Chủ động và khám phá , tích cực chủ động trong tập luyện</a:t>
            </a:r>
            <a:endParaRPr lang="en-US" dirty="0"/>
          </a:p>
          <a:p>
            <a:r>
              <a:rPr lang="en-US" dirty="0"/>
              <a:t>- </a:t>
            </a:r>
            <a:r>
              <a:rPr lang="vi-VN" dirty="0"/>
              <a:t>G</a:t>
            </a:r>
            <a:r>
              <a:rPr lang="en-US" dirty="0" err="1"/>
              <a:t>iao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: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,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.</a:t>
            </a:r>
          </a:p>
          <a:p>
            <a:r>
              <a:rPr lang="en-US" dirty="0"/>
              <a:t>3</a:t>
            </a:r>
            <a:r>
              <a:rPr lang="vi-VN" dirty="0"/>
              <a:t>.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: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góp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bồi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vi-VN" dirty="0"/>
              <a:t> cho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vi-VN" dirty="0"/>
              <a:t> chất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vi-VN" dirty="0"/>
              <a:t>: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Đoàn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.</a:t>
            </a:r>
          </a:p>
          <a:p>
            <a:r>
              <a:rPr lang="en-US" dirty="0"/>
              <a:t>- </a:t>
            </a:r>
            <a:r>
              <a:rPr lang="en-US" dirty="0" err="1"/>
              <a:t>Nghiêm</a:t>
            </a:r>
            <a:r>
              <a:rPr lang="en-US" dirty="0"/>
              <a:t> </a:t>
            </a:r>
            <a:r>
              <a:rPr lang="en-US" dirty="0" err="1"/>
              <a:t>túc</a:t>
            </a:r>
            <a:r>
              <a:rPr lang="vi-VN" dirty="0"/>
              <a:t> khi tham gia chơi trò chơi và tập luyện.</a:t>
            </a:r>
            <a:endParaRPr lang="en-US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61950"/>
            <a:ext cx="4953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3200" b="1" dirty="0" err="1" smtClean="0"/>
              <a:t>Các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hoạt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động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yếu</a:t>
            </a:r>
            <a:endParaRPr lang="en-US" sz="3200" b="1" dirty="0" smtClean="0"/>
          </a:p>
          <a:p>
            <a:r>
              <a:rPr lang="vi-VN" sz="2400" dirty="0" smtClean="0"/>
              <a:t>Giáo </a:t>
            </a:r>
            <a:r>
              <a:rPr lang="vi-VN" sz="2400" dirty="0"/>
              <a:t>viên nhận lớp, phổ biến nội dung yêu cầu tiết học.</a:t>
            </a:r>
            <a:endParaRPr lang="en-US" sz="2400" dirty="0"/>
          </a:p>
          <a:p>
            <a:r>
              <a:rPr lang="vi-VN" sz="2400" dirty="0"/>
              <a:t>- Khởi động:</a:t>
            </a:r>
            <a:endParaRPr lang="en-US" sz="2400" dirty="0"/>
          </a:p>
          <a:p>
            <a:r>
              <a:rPr lang="vi-VN" sz="2400" dirty="0"/>
              <a:t>Chạy chậm theo hàng dọc quanh sân tập.</a:t>
            </a:r>
            <a:endParaRPr lang="en-US" sz="2400" dirty="0"/>
          </a:p>
          <a:p>
            <a:r>
              <a:rPr lang="vi-VN" sz="2400" dirty="0"/>
              <a:t>Đi thường theo vòng tròn và hít thở sâu. Xoạy các khớp: cổ tay, cổ chân, đầu gối, hông.</a:t>
            </a:r>
            <a:endParaRPr lang="en-US" sz="2400" dirty="0"/>
          </a:p>
          <a:p>
            <a:r>
              <a:rPr lang="vi-VN" sz="2400" dirty="0"/>
              <a:t>- Trò chơi Trò chơi “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huy</a:t>
            </a:r>
            <a:r>
              <a:rPr lang="vi-VN" sz="2400" dirty="0"/>
              <a:t>”</a:t>
            </a:r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49"/>
            <a:ext cx="4191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endParaRPr lang="en-US" dirty="0" smtClean="0"/>
          </a:p>
          <a:p>
            <a:r>
              <a:rPr lang="vi-VN" dirty="0" smtClean="0"/>
              <a:t>-  </a:t>
            </a:r>
            <a:r>
              <a:rPr lang="vi-VN" dirty="0"/>
              <a:t>Bài thể dục phát triển chung</a:t>
            </a:r>
            <a:endParaRPr lang="en-US" dirty="0"/>
          </a:p>
          <a:p>
            <a:r>
              <a:rPr lang="vi-VN" dirty="0"/>
              <a:t>* Học động tác </a:t>
            </a:r>
            <a:r>
              <a:rPr lang="en-US" dirty="0" err="1" smtClean="0"/>
              <a:t>nhảy</a:t>
            </a:r>
            <a:endParaRPr lang="en-US" dirty="0"/>
          </a:p>
          <a:p>
            <a:r>
              <a:rPr lang="fr-FR" dirty="0"/>
              <a:t>- Y/C </a:t>
            </a:r>
            <a:r>
              <a:rPr lang="fr-FR" dirty="0" err="1"/>
              <a:t>hs</a:t>
            </a:r>
            <a:r>
              <a:rPr lang="fr-FR" dirty="0"/>
              <a:t> </a:t>
            </a:r>
            <a:r>
              <a:rPr lang="fr-FR" dirty="0" err="1"/>
              <a:t>thuộc</a:t>
            </a:r>
            <a:r>
              <a:rPr lang="fr-FR" dirty="0"/>
              <a:t> </a:t>
            </a:r>
            <a:r>
              <a:rPr lang="fr-FR" dirty="0" err="1"/>
              <a:t>động</a:t>
            </a:r>
            <a:r>
              <a:rPr lang="fr-FR" dirty="0"/>
              <a:t> </a:t>
            </a:r>
            <a:r>
              <a:rPr lang="fr-FR" dirty="0" err="1"/>
              <a:t>tác</a:t>
            </a:r>
            <a:endParaRPr lang="en-US" dirty="0"/>
          </a:p>
          <a:p>
            <a:r>
              <a:rPr lang="fr-FR" dirty="0"/>
              <a:t>*</a:t>
            </a:r>
            <a:r>
              <a:rPr lang="fr-FR" dirty="0" err="1"/>
              <a:t>Ôn</a:t>
            </a:r>
            <a:r>
              <a:rPr lang="fr-FR" dirty="0"/>
              <a:t> 8 </a:t>
            </a:r>
            <a:r>
              <a:rPr lang="fr-FR" dirty="0" err="1"/>
              <a:t>động</a:t>
            </a:r>
            <a:r>
              <a:rPr lang="fr-FR" dirty="0"/>
              <a:t> </a:t>
            </a:r>
            <a:r>
              <a:rPr lang="fr-FR" dirty="0" err="1"/>
              <a:t>tác</a:t>
            </a:r>
            <a:r>
              <a:rPr lang="fr-FR" dirty="0"/>
              <a:t> </a:t>
            </a:r>
            <a:r>
              <a:rPr lang="fr-FR" dirty="0" err="1"/>
              <a:t>đã</a:t>
            </a:r>
            <a:r>
              <a:rPr lang="fr-FR" dirty="0"/>
              <a:t> </a:t>
            </a:r>
            <a:r>
              <a:rPr lang="fr-FR" dirty="0" err="1"/>
              <a:t>học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Ôn</a:t>
            </a:r>
            <a:r>
              <a:rPr lang="en-US" dirty="0" smtClean="0"/>
              <a:t> 8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vi-VN" dirty="0" smtClean="0"/>
              <a:t>-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</a:t>
            </a:r>
            <a:r>
              <a:rPr lang="vi-VN" dirty="0" smtClean="0"/>
              <a:t>t</a:t>
            </a:r>
            <a:r>
              <a:rPr lang="en-US" dirty="0" smtClean="0"/>
              <a:t>ổ</a:t>
            </a:r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chạy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414</Words>
  <Application>Microsoft Office PowerPoint</Application>
  <PresentationFormat>On-screen Show (16:9)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17</cp:revision>
  <dcterms:created xsi:type="dcterms:W3CDTF">2021-09-27T05:41:57Z</dcterms:created>
  <dcterms:modified xsi:type="dcterms:W3CDTF">2021-10-14T02:59:04Z</dcterms:modified>
</cp:coreProperties>
</file>